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</p:sldIdLst>
  <p:sldSz cy="5143500" cx="9144000"/>
  <p:notesSz cx="6858000" cy="9144000"/>
  <p:embeddedFontLst>
    <p:embeddedFont>
      <p:font typeface="Helvetica Neue"/>
      <p:regular r:id="rId11"/>
      <p:bold r:id="rId12"/>
      <p:italic r:id="rId13"/>
      <p:boldItalic r:id="rId1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regular.fntdata"/><Relationship Id="rId10" Type="http://schemas.openxmlformats.org/officeDocument/2006/relationships/slide" Target="slides/slide5.xml"/><Relationship Id="rId13" Type="http://schemas.openxmlformats.org/officeDocument/2006/relationships/font" Target="fonts/HelveticaNeue-italic.fntdata"/><Relationship Id="rId12" Type="http://schemas.openxmlformats.org/officeDocument/2006/relationships/font" Target="fonts/HelveticaNeue-bold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4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70a18ab4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70a18ab4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70a18ab4a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70a18ab4a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e70a18ab4a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e70a18ab4a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343650"/>
            <a:ext cx="80844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rise, humbly-hearted.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Rise, won’t be divided.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with spirit to guide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hope, in prayer, we’re right 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hope, in prayer, we’re right 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343650"/>
            <a:ext cx="80844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rise, all of the children.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Rise, elders with wisdom.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ancestors surround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hope, in prayer, we’re right 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hope, in prayer, we’re right 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343650"/>
            <a:ext cx="8084400" cy="445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rise, up from the wreckage.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Rise, with tears and with courage.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fighting for life.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We rise.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hope, in prayer, we’re right 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In hope, in prayer, we’re right here.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459650"/>
            <a:ext cx="8084400" cy="2224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rise, humbly-hearted.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Rise, won’t be divided.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00000"/>
              </a:lnSpc>
              <a:spcBef>
                <a:spcPts val="150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with spirit to guide us.</a:t>
            </a:r>
            <a:b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0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	Rise.</a:t>
            </a:r>
            <a:endParaRPr b="1" sz="30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